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6" r:id="rId3"/>
    <p:sldId id="263" r:id="rId4"/>
    <p:sldId id="260" r:id="rId5"/>
    <p:sldId id="257" r:id="rId6"/>
    <p:sldId id="258" r:id="rId7"/>
    <p:sldId id="261" r:id="rId8"/>
    <p:sldId id="259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6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BF960-096A-4D3D-92EA-CA567F62EBE6}" type="datetimeFigureOut">
              <a:rPr lang="it-IT" smtClean="0"/>
              <a:t>18/9/22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EF7A3-3F9B-4290-9FC6-F99A3FC5B6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58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BFDC7-D32B-4600-88B1-93B6D7A04C4A}" type="datetime1">
              <a:rPr lang="it-IT" smtClean="0"/>
              <a:t>18/9/22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20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ED9C9-1BFE-48FB-8E34-7AABFE45ED54}" type="datetime1">
              <a:rPr lang="it-IT" smtClean="0"/>
              <a:t>18/9/22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341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528BD-AE0E-44BD-82F3-F73CF00D0346}" type="datetime1">
              <a:rPr lang="it-IT" smtClean="0"/>
              <a:t>18/9/22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74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53D1-8A96-446F-A779-C6130BC02E14}" type="datetime1">
              <a:rPr lang="it-IT" smtClean="0"/>
              <a:t>18/9/22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866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40591-FC68-4C41-AA1F-5C075F4BAD20}" type="datetime1">
              <a:rPr lang="it-IT" smtClean="0"/>
              <a:t>18/9/22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3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D435-2190-470D-9A3D-74DDA6DD485C}" type="datetime1">
              <a:rPr lang="it-IT" smtClean="0"/>
              <a:t>18/9/22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59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646A-B4DA-49E2-B7CA-D6B14AAA6FAB}" type="datetime1">
              <a:rPr lang="it-IT" smtClean="0"/>
              <a:t>18/9/22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98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0EB1-79A5-4281-8753-A6491C0553EC}" type="datetime1">
              <a:rPr lang="it-IT" smtClean="0"/>
              <a:t>18/9/22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33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C3905-0155-482B-836D-B95760A4D257}" type="datetime1">
              <a:rPr lang="it-IT" smtClean="0"/>
              <a:t>18/9/22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21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92BC-20E2-401E-A563-4198FF1EC2CE}" type="datetime1">
              <a:rPr lang="it-IT" smtClean="0"/>
              <a:t>18/9/22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3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7906-E656-46FE-96DB-748E7A3A4C3A}" type="datetime1">
              <a:rPr lang="it-IT" smtClean="0"/>
              <a:t>18/9/22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67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0C4CE-63B4-494C-AFE0-694243ACBFE2}" type="datetime1">
              <a:rPr lang="it-IT" smtClean="0"/>
              <a:t>18/9/22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6FFB6-5E02-4C3C-B4D6-53D004A6A1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88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0A8A0E-1B52-61D1-90DB-5E4FF6341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387" y="2979383"/>
            <a:ext cx="8203223" cy="1206429"/>
          </a:xfrm>
        </p:spPr>
        <p:txBody>
          <a:bodyPr>
            <a:noAutofit/>
          </a:bodyPr>
          <a:lstStyle/>
          <a:p>
            <a:r>
              <a:rPr lang="it-IT" sz="3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Implementazione della CPU Z80 su FPGA: un primo approccio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BCF56E2-871B-07EF-450D-02B8B4F804AD}"/>
              </a:ext>
            </a:extLst>
          </p:cNvPr>
          <p:cNvSpPr txBox="1"/>
          <p:nvPr/>
        </p:nvSpPr>
        <p:spPr>
          <a:xfrm>
            <a:off x="258116" y="5826791"/>
            <a:ext cx="16869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Relatore:</a:t>
            </a:r>
          </a:p>
          <a:p>
            <a:r>
              <a:rPr lang="it-IT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Prof. Daniele Vogrig</a:t>
            </a:r>
            <a:endParaRPr lang="it-IT" sz="135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228833-A5A4-5BA0-0AC9-E4E156F01A64}"/>
              </a:ext>
            </a:extLst>
          </p:cNvPr>
          <p:cNvSpPr txBox="1"/>
          <p:nvPr/>
        </p:nvSpPr>
        <p:spPr>
          <a:xfrm>
            <a:off x="7532628" y="5826791"/>
            <a:ext cx="135325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Laureando:</a:t>
            </a:r>
            <a:br>
              <a:rPr lang="it-IT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Giacomo Biasin</a:t>
            </a:r>
            <a:br>
              <a:rPr lang="it-IT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t-IT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1216276</a:t>
            </a:r>
            <a:endParaRPr lang="it-IT" sz="135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D1A280-4625-45F2-DCF2-020CC3BFB5C6}"/>
              </a:ext>
            </a:extLst>
          </p:cNvPr>
          <p:cNvSpPr txBox="1"/>
          <p:nvPr/>
        </p:nvSpPr>
        <p:spPr>
          <a:xfrm>
            <a:off x="3200438" y="5826791"/>
            <a:ext cx="2743123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ANNO ACCADEMICO 2021/2022</a:t>
            </a:r>
            <a:endParaRPr lang="it-IT" sz="13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it-IT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 di laurea 21/09/2022</a:t>
            </a:r>
            <a:endParaRPr lang="it-IT" sz="1350" dirty="0"/>
          </a:p>
        </p:txBody>
      </p:sp>
      <p:pic>
        <p:nvPicPr>
          <p:cNvPr id="3" name="Immagine 2" descr="sigilloLogoUnipd_CMYK2">
            <a:extLst>
              <a:ext uri="{FF2B5EF4-FFF2-40B4-BE49-F238E27FC236}">
                <a16:creationId xmlns:a16="http://schemas.microsoft.com/office/drawing/2014/main" id="{4B285CA1-0E27-B91A-A6AD-A74B949889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6" y="523378"/>
            <a:ext cx="1769772" cy="81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43D33BC-8169-9BE0-DFCD-201D2A96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53" y="523378"/>
            <a:ext cx="1467046" cy="8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2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74EBBF-B0CD-A1FC-4199-4104A248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3C6EAA-03DD-E682-F3AB-5E2CB3AE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36" y="2557013"/>
            <a:ext cx="3308108" cy="2989660"/>
          </a:xfrm>
        </p:spPr>
        <p:txBody>
          <a:bodyPr>
            <a:norm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Rapporto fra le frequenze di CLK_FPGA e CLK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 istruzione difettiva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richiede molte risorse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0F16FD-BF85-617B-E9F2-8D72F048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6A603C-0E55-D5EC-90A6-AC5CCB89ED4A}"/>
              </a:ext>
            </a:extLst>
          </p:cNvPr>
          <p:cNvSpPr txBox="1"/>
          <p:nvPr/>
        </p:nvSpPr>
        <p:spPr>
          <a:xfrm>
            <a:off x="5420457" y="2563078"/>
            <a:ext cx="3024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basato su BRAM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Interfaccia tastiera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Interfaccia VGA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Z80-DMA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A458BF-609E-C495-A05F-D2B942179CC6}"/>
              </a:ext>
            </a:extLst>
          </p:cNvPr>
          <p:cNvSpPr txBox="1"/>
          <p:nvPr/>
        </p:nvSpPr>
        <p:spPr>
          <a:xfrm>
            <a:off x="505636" y="1978521"/>
            <a:ext cx="330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Problemi noti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2CA3158-9A08-AEC3-6C81-8AAE3B6EB48F}"/>
              </a:ext>
            </a:extLst>
          </p:cNvPr>
          <p:cNvSpPr txBox="1"/>
          <p:nvPr/>
        </p:nvSpPr>
        <p:spPr>
          <a:xfrm>
            <a:off x="5420457" y="1992197"/>
            <a:ext cx="3094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52CD750-EA37-4AFA-C93D-2BE260222841}"/>
              </a:ext>
            </a:extLst>
          </p:cNvPr>
          <p:cNvGrpSpPr/>
          <p:nvPr/>
        </p:nvGrpSpPr>
        <p:grpSpPr>
          <a:xfrm>
            <a:off x="3455376" y="2913269"/>
            <a:ext cx="1901256" cy="3443084"/>
            <a:chOff x="3455376" y="2913269"/>
            <a:chExt cx="1901256" cy="3443084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32C342F-1FC3-5E84-5ED3-22B6258D9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376" y="2913269"/>
              <a:ext cx="1901256" cy="3167967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49F5F02-C38D-034D-DE8B-0A8DA7512303}"/>
                </a:ext>
              </a:extLst>
            </p:cNvPr>
            <p:cNvSpPr txBox="1"/>
            <p:nvPr/>
          </p:nvSpPr>
          <p:spPr>
            <a:xfrm>
              <a:off x="3455376" y="6056271"/>
              <a:ext cx="1901256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3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HP-35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772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48A733-499D-FF24-976F-0B50770E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1107FD-BCCC-C86B-BBDD-B378611AC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861" y="1825625"/>
            <a:ext cx="4699489" cy="4530728"/>
          </a:xfrm>
        </p:spPr>
        <p:txBody>
          <a:bodyPr>
            <a:normAutofit fontScale="92500" lnSpcReduction="20000"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Scopo: Realizzare un minicomputer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basato su Z80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su FPGA usando VHDL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in VHDL dello Z80 e di una sistema di sviluppo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Ambiente per lo Z80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Facilità di programmazione e debug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Divisione in sezioni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Z80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Z80X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RUCS7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D5D17A-3E3A-97DD-9C8E-969B78EA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6FFB6-5E02-4C3C-B4D6-53D004A6A1C6}" type="slidenum">
              <a:rPr lang="it-IT" smtClean="0"/>
              <a:t>2</a:t>
            </a:fld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A2EA3DC3-1BAB-FCFB-54D1-5519FE7B8E1B}"/>
              </a:ext>
            </a:extLst>
          </p:cNvPr>
          <p:cNvGrpSpPr/>
          <p:nvPr/>
        </p:nvGrpSpPr>
        <p:grpSpPr>
          <a:xfrm>
            <a:off x="436947" y="2605274"/>
            <a:ext cx="3378914" cy="2971431"/>
            <a:chOff x="436947" y="2035326"/>
            <a:chExt cx="3378914" cy="2971431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7F905C7-A861-AB47-B084-37EDEA90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948" y="2035326"/>
              <a:ext cx="3378913" cy="2626796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3528F66-70BD-31FC-6F92-9CAD408D9C83}"/>
                </a:ext>
              </a:extLst>
            </p:cNvPr>
            <p:cNvSpPr txBox="1"/>
            <p:nvPr/>
          </p:nvSpPr>
          <p:spPr>
            <a:xfrm>
              <a:off x="436947" y="4668203"/>
              <a:ext cx="33789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Scheda di sviluppo AX309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95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9EE1EB-E503-7BD4-3B53-05A9D889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Scheda di sviluppo RUCS7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CC066-1E6A-D931-4224-DDCCAA54F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90691"/>
            <a:ext cx="4007403" cy="4436262"/>
          </a:xfrm>
        </p:spPr>
        <p:txBody>
          <a:bodyPr anchor="ctr">
            <a:normAutofit fontScale="85000" lnSpcReduction="10000"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Z80X - Implementazione comportamentale dello Z80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Memorie e interfacce per far funzionare lo Z80X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per programmare, controllare e fare il debug dello Z80X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Controllore con interfaccia UART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per display 7-segmenti con buffer circolare e compatibile con ASCII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9AB2AEA-4BCF-B32C-D523-5C584A2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AA66FFB6-5E02-4C3C-B4D6-53D004A6A1C6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02C15561-9FD1-C257-811F-2E1B25FCE6D5}"/>
              </a:ext>
            </a:extLst>
          </p:cNvPr>
          <p:cNvGrpSpPr/>
          <p:nvPr/>
        </p:nvGrpSpPr>
        <p:grpSpPr>
          <a:xfrm>
            <a:off x="436263" y="1690691"/>
            <a:ext cx="4071571" cy="4245337"/>
            <a:chOff x="436263" y="1690691"/>
            <a:chExt cx="4071571" cy="4245337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BB556879-4F36-96C3-4C83-F441763F0667}"/>
                </a:ext>
              </a:extLst>
            </p:cNvPr>
            <p:cNvGrpSpPr/>
            <p:nvPr/>
          </p:nvGrpSpPr>
          <p:grpSpPr>
            <a:xfrm>
              <a:off x="436263" y="1690691"/>
              <a:ext cx="4071571" cy="4245337"/>
              <a:chOff x="500430" y="1980837"/>
              <a:chExt cx="4071571" cy="4245337"/>
            </a:xfrm>
          </p:grpSpPr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30B3B50B-C759-4A37-3D27-67AF82D8D2AA}"/>
                  </a:ext>
                </a:extLst>
              </p:cNvPr>
              <p:cNvSpPr txBox="1"/>
              <p:nvPr/>
            </p:nvSpPr>
            <p:spPr>
              <a:xfrm>
                <a:off x="500431" y="5641399"/>
                <a:ext cx="4071570" cy="58477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Schema delle unità usate all’interno della scheda RUCS7</a:t>
                </a:r>
              </a:p>
            </p:txBody>
          </p:sp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FCEA7902-96BF-473D-1691-39F02AEFD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501" t="17821" r="12423" b="38846"/>
              <a:stretch/>
            </p:blipFill>
            <p:spPr>
              <a:xfrm>
                <a:off x="500430" y="1980837"/>
                <a:ext cx="4071571" cy="3770386"/>
              </a:xfrm>
              <a:prstGeom prst="rect">
                <a:avLst/>
              </a:prstGeom>
            </p:spPr>
          </p:pic>
        </p:grp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C3FDE93A-9F2A-2A26-3A72-CE3D82CC0E8C}"/>
                </a:ext>
              </a:extLst>
            </p:cNvPr>
            <p:cNvCxnSpPr>
              <a:cxnSpLocks/>
            </p:cNvCxnSpPr>
            <p:nvPr/>
          </p:nvCxnSpPr>
          <p:spPr>
            <a:xfrm>
              <a:off x="3159919" y="2060258"/>
              <a:ext cx="34290" cy="0"/>
            </a:xfrm>
            <a:prstGeom prst="line">
              <a:avLst/>
            </a:prstGeom>
            <a:ln w="19050">
              <a:solidFill>
                <a:srgbClr val="02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409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34E7C7-0AC2-D36C-7BB1-840DF087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Z80 – Generalità e storia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206410-D574-7A61-4DAD-29D344C6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56" y="1690691"/>
            <a:ext cx="3743325" cy="4665662"/>
          </a:xfrm>
        </p:spPr>
        <p:txBody>
          <a:bodyPr anchor="ctr">
            <a:normAutofit fontScale="92500" lnSpcReduction="20000"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Progettato da Federico Faggin e Masatoshi Shima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relazione con: Intel 4004, Intel 8008, Intel 8080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Prodotto da Zilog nel 1976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Singola alimentazione e singolo clock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Compatibilità con Intel 8080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Famiglia di periferiche dedicate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E0CB57-1374-975A-13BB-6249767A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AA66FFB6-5E02-4C3C-B4D6-53D004A6A1C6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5B2B8B9-12CA-9F5B-2324-9C5D8052876B}"/>
              </a:ext>
            </a:extLst>
          </p:cNvPr>
          <p:cNvGrpSpPr/>
          <p:nvPr/>
        </p:nvGrpSpPr>
        <p:grpSpPr>
          <a:xfrm>
            <a:off x="422032" y="2369944"/>
            <a:ext cx="4543423" cy="3326393"/>
            <a:chOff x="228601" y="2314871"/>
            <a:chExt cx="4543423" cy="3326393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6ED1A8C-2D0F-3310-9B2B-84886F96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3" y="2314871"/>
              <a:ext cx="4543421" cy="3007074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CFB16CC5-A553-8998-23A9-6497DF2AD3FF}"/>
                </a:ext>
              </a:extLst>
            </p:cNvPr>
            <p:cNvSpPr txBox="1"/>
            <p:nvPr/>
          </p:nvSpPr>
          <p:spPr>
            <a:xfrm>
              <a:off x="228601" y="5302710"/>
              <a:ext cx="454342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Pubblicità dello Z80 nel Maggio 1976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76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B5EF12-DC8B-5930-FB12-4BF2DCF5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Z80 - Architettura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75D9F7-9215-4823-A0DE-A4DC14A46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79" y="1556879"/>
            <a:ext cx="4000501" cy="4799474"/>
          </a:xfr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tipi di interrupt: NMI e INT</a:t>
            </a:r>
          </a:p>
          <a:p>
            <a:pPr>
              <a:lnSpc>
                <a:spcPct val="10000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modalità di gestione degli interrupt</a:t>
            </a:r>
          </a:p>
          <a:p>
            <a:pPr>
              <a:lnSpc>
                <a:spcPct val="10000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Gestione BUS: BUSREQ</a:t>
            </a:r>
          </a:p>
          <a:p>
            <a:pPr>
              <a:lnSpc>
                <a:spcPct val="10000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registri GP: B, C, D, E, H, L</a:t>
            </a:r>
          </a:p>
          <a:p>
            <a:pPr>
              <a:lnSpc>
                <a:spcPct val="10000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Registri ombra</a:t>
            </a:r>
          </a:p>
          <a:p>
            <a:pPr>
              <a:lnSpc>
                <a:spcPct val="10000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registri d’indicizzazione: IX e IY</a:t>
            </a:r>
          </a:p>
          <a:p>
            <a:pPr>
              <a:lnSpc>
                <a:spcPct val="10000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Puntatore stack: SP</a:t>
            </a:r>
          </a:p>
          <a:p>
            <a:pPr>
              <a:lnSpc>
                <a:spcPct val="10000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Accumulatore e registro di stato</a:t>
            </a:r>
          </a:p>
          <a:p>
            <a:pPr>
              <a:lnSpc>
                <a:spcPct val="10000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Registri dedicati: I e 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4FB06F-6ACD-B948-04EB-58BE2888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AA66FFB6-5E02-4C3C-B4D6-53D004A6A1C6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D6FED10-9DBF-B7CC-DA85-07BDE5E04D7C}"/>
              </a:ext>
            </a:extLst>
          </p:cNvPr>
          <p:cNvGrpSpPr/>
          <p:nvPr/>
        </p:nvGrpSpPr>
        <p:grpSpPr>
          <a:xfrm>
            <a:off x="307731" y="1879564"/>
            <a:ext cx="4402848" cy="4173342"/>
            <a:chOff x="254977" y="1651327"/>
            <a:chExt cx="4402848" cy="417334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552B92A-C9E6-22E1-F95D-68C69D4A9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78" t="5302" r="4207"/>
            <a:stretch/>
          </p:blipFill>
          <p:spPr>
            <a:xfrm>
              <a:off x="254977" y="1651327"/>
              <a:ext cx="4402848" cy="3821502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A32625D-C4D4-2E90-132D-840E6FFCA008}"/>
                </a:ext>
              </a:extLst>
            </p:cNvPr>
            <p:cNvSpPr txBox="1"/>
            <p:nvPr/>
          </p:nvSpPr>
          <p:spPr>
            <a:xfrm>
              <a:off x="254977" y="5486115"/>
              <a:ext cx="4402847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Diagramma a blocchi dello Z80 dal datasheet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37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0CCA49-6098-9735-BD97-F71788AF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" y="365128"/>
            <a:ext cx="8634046" cy="1325563"/>
          </a:xfrm>
        </p:spPr>
        <p:txBody>
          <a:bodyPr anchor="ctr">
            <a:normAutofit/>
          </a:bodyPr>
          <a:lstStyle/>
          <a:p>
            <a:pPr algn="ctr"/>
            <a:r>
              <a:rPr lang="it-I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Z80 - Informazioni sull’organizzazione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10D5BC-DAFC-319E-A2FD-C942040DA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00200"/>
            <a:ext cx="4040064" cy="4756153"/>
          </a:xfrm>
        </p:spPr>
        <p:txBody>
          <a:bodyPr anchor="ctr">
            <a:normAutofit fontScale="85000" lnSpcReduction="20000"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a 4 bit anziché 8: registri per i nibble e shift in ALU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Incrementer/decrementer a 16 bit: PC e I-R, funzione di stop, CLA, 0001H detector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set di registri identici per exchange e due registri d’appoggio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sezioni del bus a 8 bit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basato su PLA e contatore M-cycles e T-cycles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Comportamenti non documentati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D13070-6197-E450-40EC-6D5DE86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AA66FFB6-5E02-4C3C-B4D6-53D004A6A1C6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54F6F1B-F36E-22C7-CB3D-BFCED41963B7}"/>
              </a:ext>
            </a:extLst>
          </p:cNvPr>
          <p:cNvGrpSpPr/>
          <p:nvPr/>
        </p:nvGrpSpPr>
        <p:grpSpPr>
          <a:xfrm>
            <a:off x="531937" y="1671252"/>
            <a:ext cx="4040064" cy="4633286"/>
            <a:chOff x="628648" y="1629145"/>
            <a:chExt cx="4040064" cy="463328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F7051AA-3167-FB2F-B315-84A89A748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48" y="1629145"/>
              <a:ext cx="4040064" cy="4313967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8F70DC2-2871-9DA1-0443-9EDCDC0C69B4}"/>
                </a:ext>
              </a:extLst>
            </p:cNvPr>
            <p:cNvSpPr txBox="1"/>
            <p:nvPr/>
          </p:nvSpPr>
          <p:spPr>
            <a:xfrm>
              <a:off x="628648" y="5923877"/>
              <a:ext cx="4040064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Die dello Z80 con le unità operative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21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19BE6D-33F0-DAD3-D49A-0F15344FA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69" y="365128"/>
            <a:ext cx="8625254" cy="1325563"/>
          </a:xfrm>
        </p:spPr>
        <p:txBody>
          <a:bodyPr anchor="ctr"/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Z80X – Implementazione su FPGA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53968D-1AC5-BECA-0A8A-FBE7B098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0960" y="1690691"/>
            <a:ext cx="4354390" cy="466566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Sviluppato dal punto di vista comportamentale: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dedicati alla gestione 3-state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Gestione Clock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 dedicati a 8 e 16 bit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Separazione e gestione registri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 e inc/dec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Sezione di controllo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30BCB4-B400-5C25-DF48-441EE55B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AA66FFB6-5E02-4C3C-B4D6-53D004A6A1C6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2E3A911-0E8D-7D44-DFA8-E04282AE2D09}"/>
              </a:ext>
            </a:extLst>
          </p:cNvPr>
          <p:cNvGrpSpPr/>
          <p:nvPr/>
        </p:nvGrpSpPr>
        <p:grpSpPr>
          <a:xfrm>
            <a:off x="705583" y="1901666"/>
            <a:ext cx="3391632" cy="4243712"/>
            <a:chOff x="494568" y="1611560"/>
            <a:chExt cx="3391632" cy="4243712"/>
          </a:xfrm>
        </p:grpSpPr>
        <p:pic>
          <p:nvPicPr>
            <p:cNvPr id="11" name="Segnaposto contenuto 9">
              <a:extLst>
                <a:ext uri="{FF2B5EF4-FFF2-40B4-BE49-F238E27FC236}">
                  <a16:creationId xmlns:a16="http://schemas.microsoft.com/office/drawing/2014/main" id="{D666BC46-1099-7782-1BEF-B4C85232E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7" t="16308" r="54638" b="50554"/>
            <a:stretch/>
          </p:blipFill>
          <p:spPr>
            <a:xfrm>
              <a:off x="494568" y="1611560"/>
              <a:ext cx="3391632" cy="3905158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D9653DC-E704-9472-AA1F-D2484707EA2E}"/>
                </a:ext>
              </a:extLst>
            </p:cNvPr>
            <p:cNvSpPr txBox="1"/>
            <p:nvPr/>
          </p:nvSpPr>
          <p:spPr>
            <a:xfrm>
              <a:off x="494568" y="5516718"/>
              <a:ext cx="3391632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 dell’entity Z80X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8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097179-AD75-5C39-167A-F9E0496F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Z80X – Cicli di controllo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07613D-8DB9-765F-6659-34AC1C055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012" y="1690690"/>
            <a:ext cx="2356338" cy="4665663"/>
          </a:xfrm>
        </p:spPr>
        <p:txBody>
          <a:bodyPr anchor="ctr">
            <a:normAutofit fontScale="92500"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 Master per BUSREQ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 annidate per il ciclo principale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μFSM dedicate:</a:t>
            </a:r>
            <a:b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OPFET, MEMRDWR, IORDWR, INTRQ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5040F4-B4DF-7FE2-15F0-6EBFAE8C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AA66FFB6-5E02-4C3C-B4D6-53D004A6A1C6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C1D9CF-1A56-860F-9394-6385E474DECE}"/>
              </a:ext>
            </a:extLst>
          </p:cNvPr>
          <p:cNvSpPr txBox="1"/>
          <p:nvPr/>
        </p:nvSpPr>
        <p:spPr>
          <a:xfrm>
            <a:off x="2321172" y="2949268"/>
            <a:ext cx="184731" cy="3000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endParaRPr lang="it-IT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Segnaposto contenuto 8">
            <a:extLst>
              <a:ext uri="{FF2B5EF4-FFF2-40B4-BE49-F238E27FC236}">
                <a16:creationId xmlns:a16="http://schemas.microsoft.com/office/drawing/2014/main" id="{85377032-A762-F2AD-667A-1ED4D095B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3"/>
          <a:stretch/>
        </p:blipFill>
        <p:spPr>
          <a:xfrm>
            <a:off x="362594" y="2016905"/>
            <a:ext cx="5849266" cy="364600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C62558-7865-B8F3-D065-4A57605B5BD0}"/>
              </a:ext>
            </a:extLst>
          </p:cNvPr>
          <p:cNvSpPr txBox="1"/>
          <p:nvPr/>
        </p:nvSpPr>
        <p:spPr>
          <a:xfrm>
            <a:off x="362593" y="5660805"/>
            <a:ext cx="584926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Diagramma di stato semplificato della FSM Main di Z80X </a:t>
            </a:r>
          </a:p>
        </p:txBody>
      </p:sp>
    </p:spTree>
    <p:extLst>
      <p:ext uri="{BB962C8B-B14F-4D97-AF65-F5344CB8AC3E}">
        <p14:creationId xmlns:p14="http://schemas.microsoft.com/office/powerpoint/2010/main" val="3519746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646AF1-318B-B885-1E4D-C2CC6A31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RUCS7 – Controllore via UART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BE21F3-BE63-7916-F9FB-86479D68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5030790"/>
            <a:ext cx="7886703" cy="1325563"/>
          </a:xfrm>
        </p:spPr>
        <p:txBody>
          <a:bodyPr numCol="2" anchor="ctr">
            <a:normAutofit fontScale="70000" lnSpcReduction="20000"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Realizzato come FSMs annidate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gruppi di sottomacchine: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FD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Comandi via UART: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R/W Memorie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Controllo generatore di Clock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Istantanee stato dello Z80X</a:t>
            </a:r>
          </a:p>
          <a:p>
            <a:pPr lvl="1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Ciclo reset Z80X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4F3D83-8029-F537-A5C1-29AEDE62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AA66FFB6-5E02-4C3C-B4D6-53D004A6A1C6}" type="slidenum">
              <a:rPr lang="it-IT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it-IT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Segnaposto contenuto 5">
            <a:extLst>
              <a:ext uri="{FF2B5EF4-FFF2-40B4-BE49-F238E27FC236}">
                <a16:creationId xmlns:a16="http://schemas.microsoft.com/office/drawing/2014/main" id="{FFC608ED-E1A6-27EF-90B1-EA7175478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t="20101" r="16075" b="24206"/>
          <a:stretch/>
        </p:blipFill>
        <p:spPr>
          <a:xfrm>
            <a:off x="1349618" y="1433206"/>
            <a:ext cx="6211767" cy="33305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191D68-CB68-D5B9-CDE1-402237CCF31B}"/>
              </a:ext>
            </a:extLst>
          </p:cNvPr>
          <p:cNvSpPr txBox="1"/>
          <p:nvPr/>
        </p:nvSpPr>
        <p:spPr>
          <a:xfrm>
            <a:off x="435220" y="4607758"/>
            <a:ext cx="808013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Diagramma di stato semplificato della FSM di CMD_CTRL</a:t>
            </a:r>
          </a:p>
        </p:txBody>
      </p:sp>
    </p:spTree>
    <p:extLst>
      <p:ext uri="{BB962C8B-B14F-4D97-AF65-F5344CB8AC3E}">
        <p14:creationId xmlns:p14="http://schemas.microsoft.com/office/powerpoint/2010/main" val="31143718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478</Words>
  <Application>Microsoft Office PowerPoint</Application>
  <PresentationFormat>Presentazione su schermo (4:3)</PresentationFormat>
  <Paragraphs>96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Tema di Office</vt:lpstr>
      <vt:lpstr>Implementazione della CPU Z80 su FPGA: un primo approccio</vt:lpstr>
      <vt:lpstr>Introduzione</vt:lpstr>
      <vt:lpstr>Scheda di sviluppo RUCS7</vt:lpstr>
      <vt:lpstr>Z80 – Generalità e storia</vt:lpstr>
      <vt:lpstr>Z80 - Architettura</vt:lpstr>
      <vt:lpstr>Z80 - Informazioni sull’organizzazione</vt:lpstr>
      <vt:lpstr>Z80X – Implementazione su FPGA</vt:lpstr>
      <vt:lpstr>Z80X – Cicli di controllo</vt:lpstr>
      <vt:lpstr>RUCS7 – Controllore via UART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Implementazione della CPU Z80 su FPGA: un primo approccio</dc:title>
  <dc:creator>Biasin Giacomo</dc:creator>
  <cp:lastModifiedBy>Biasin Giacomo</cp:lastModifiedBy>
  <cp:revision>3</cp:revision>
  <dcterms:created xsi:type="dcterms:W3CDTF">2022-09-16T13:31:51Z</dcterms:created>
  <dcterms:modified xsi:type="dcterms:W3CDTF">2022-09-18T09:29:01Z</dcterms:modified>
</cp:coreProperties>
</file>